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66" r:id="rId6"/>
    <p:sldId id="260" r:id="rId7"/>
    <p:sldId id="262" r:id="rId8"/>
    <p:sldId id="267" r:id="rId9"/>
    <p:sldId id="263" r:id="rId10"/>
    <p:sldId id="269" r:id="rId11"/>
    <p:sldId id="264" r:id="rId12"/>
    <p:sldId id="268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6B4C4-CFBF-4396-B874-78F5757A9C47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402F-3346-4E47-B703-5070995A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9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402F-3346-4E47-B703-5070995A25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2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362456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МБОУ СОШ с.Варварино </a:t>
            </a:r>
            <a:r>
              <a:rPr lang="ru-RU" sz="2000" b="0" dirty="0" err="1" smtClean="0">
                <a:solidFill>
                  <a:schemeClr val="tx1"/>
                </a:solidFill>
              </a:rPr>
              <a:t>Тамалинского</a:t>
            </a:r>
            <a:r>
              <a:rPr lang="ru-RU" sz="2000" b="0" dirty="0" smtClean="0">
                <a:solidFill>
                  <a:schemeClr val="tx1"/>
                </a:solidFill>
              </a:rPr>
              <a:t> района Пензенской области имени Героя Советского Союза А.И.Дёмина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4800" dirty="0" smtClean="0"/>
              <a:t>«Технология школьной службы примирения»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- </a:t>
            </a:r>
            <a:r>
              <a:rPr lang="ru-RU" dirty="0" err="1" smtClean="0"/>
              <a:t>учитель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Зависть ;</a:t>
            </a:r>
          </a:p>
          <a:p>
            <a:r>
              <a:rPr lang="ru-RU" dirty="0" smtClean="0"/>
              <a:t>Не выполнение своих должностных обязанностей;</a:t>
            </a:r>
          </a:p>
          <a:p>
            <a:r>
              <a:rPr lang="ru-RU" dirty="0" smtClean="0"/>
              <a:t>Перекладывание своих обязанностей на другого;</a:t>
            </a:r>
          </a:p>
          <a:p>
            <a:r>
              <a:rPr lang="ru-RU" dirty="0" smtClean="0"/>
              <a:t>Желание угодить администрации.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 - учитель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3636660"/>
          </a:xfrm>
        </p:spPr>
        <p:txBody>
          <a:bodyPr/>
          <a:lstStyle/>
          <a:p>
            <a:r>
              <a:rPr lang="ru-RU" dirty="0" smtClean="0"/>
              <a:t>Родители не посещают школу</a:t>
            </a:r>
          </a:p>
          <a:p>
            <a:r>
              <a:rPr lang="ru-RU" dirty="0" smtClean="0"/>
              <a:t>Родители заняты своими личными проблемами </a:t>
            </a:r>
          </a:p>
          <a:p>
            <a:r>
              <a:rPr lang="ru-RU" dirty="0" smtClean="0"/>
              <a:t>Родители верят только своему ребенку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876" y="1920085"/>
            <a:ext cx="4071966" cy="3652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выставляет отметки в дневник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600" baseline="0" dirty="0" smtClean="0"/>
              <a:t>Учитель очень занят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считает, что его предмет главный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500701"/>
            <a:ext cx="8286808" cy="85422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600" dirty="0" smtClean="0"/>
              <a:t>Всем взрослым нужны психологические тренинги, а родителям еще и знание законодательства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конф у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225242"/>
          </a:xfrm>
        </p:spPr>
        <p:txBody>
          <a:bodyPr/>
          <a:lstStyle/>
          <a:p>
            <a:pPr algn="ctr"/>
            <a:r>
              <a:rPr lang="ru-RU" dirty="0" smtClean="0"/>
              <a:t>Деловая игра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Бережное отношение к окружающим людям;</a:t>
            </a:r>
          </a:p>
          <a:p>
            <a:r>
              <a:rPr lang="ru-RU" dirty="0" smtClean="0"/>
              <a:t>Коммуникация вместо агрессии и манипуляции;</a:t>
            </a:r>
          </a:p>
          <a:p>
            <a:r>
              <a:rPr lang="ru-RU" dirty="0" smtClean="0"/>
              <a:t>Понимание себя (своих поступков) и других;</a:t>
            </a:r>
          </a:p>
          <a:p>
            <a:r>
              <a:rPr lang="ru-RU" dirty="0" smtClean="0"/>
              <a:t>Ответственность за происходящее в школе ( у подростков – медиаторов) и за исправление последствий, наступивших от собственных ( у обидчиков в ходе медиации).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785793"/>
            <a:ext cx="8115328" cy="171451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Цель: социализация обучающихся через технологии конструктивного общения (формирование правовой культуры)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642910" y="2428868"/>
            <a:ext cx="8043890" cy="392605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Создание условий реализации программ примирения для участников школьных конфликтов;</a:t>
            </a:r>
          </a:p>
          <a:p>
            <a:r>
              <a:rPr lang="ru-RU" dirty="0" smtClean="0"/>
              <a:t>Самовыражение каждого члена службы через участие в работе службы;</a:t>
            </a:r>
          </a:p>
          <a:p>
            <a:r>
              <a:rPr lang="ru-RU" dirty="0" smtClean="0"/>
              <a:t>Обеспечение отношений сотрудничества между учителями и обучающимися</a:t>
            </a:r>
          </a:p>
          <a:p>
            <a:r>
              <a:rPr lang="ru-RU" dirty="0" smtClean="0"/>
              <a:t>Ранняя профилактика правонарушений и преступлений.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инци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58175" cy="47228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Правовая основа организации служб школьной медиации в образовательных организациях Конституция Российской Федерации; </a:t>
            </a:r>
          </a:p>
          <a:p>
            <a:r>
              <a:rPr lang="ru-RU" dirty="0" smtClean="0"/>
              <a:t>Гражданский кодекс Российской Федерации; </a:t>
            </a:r>
          </a:p>
          <a:p>
            <a:r>
              <a:rPr lang="ru-RU" dirty="0" smtClean="0"/>
              <a:t>Семейный кодекс Российской Федерации; </a:t>
            </a:r>
          </a:p>
          <a:p>
            <a:r>
              <a:rPr lang="ru-RU" dirty="0" smtClean="0"/>
              <a:t>Федеральный закон от 24 июля 1998 г. № 124-ФЗ «Об основных гарантиях прав ребенка в Российской Федерации»;</a:t>
            </a:r>
          </a:p>
          <a:p>
            <a:r>
              <a:rPr lang="ru-RU" dirty="0" smtClean="0"/>
              <a:t>Федеральный закон от 29 декабря 2012 г. № 273-ФЗ «Об образовании в Российской Федерации»; Конвенция о правах ребенка; </a:t>
            </a:r>
          </a:p>
          <a:p>
            <a:r>
              <a:rPr lang="ru-RU" dirty="0" smtClean="0"/>
              <a:t>Конвенции о защите прав детей и сотрудничестве, заключенные в г. Гааге, 1980, 1996, 2007 годов; </a:t>
            </a:r>
          </a:p>
          <a:p>
            <a:r>
              <a:rPr lang="ru-RU" dirty="0" smtClean="0"/>
              <a:t>Федеральный закон от 27 июля 2010 г. № 193-ФЗ «Об альтернативной процедуре урегулирования споров с участием посредника (процедуре медиации)»;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8684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тап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25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8258204" cy="54262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Функционирование служб школьной медиации в образовательной организации позволит: </a:t>
            </a:r>
          </a:p>
          <a:p>
            <a:r>
              <a:rPr lang="ru-RU" dirty="0" smtClean="0"/>
              <a:t>повысить квалификацию работников образовательной организации по защите прав и интересов детей;</a:t>
            </a:r>
          </a:p>
          <a:p>
            <a:r>
              <a:rPr lang="ru-RU" dirty="0" smtClean="0"/>
              <a:t>обеспечить открытость в деятельности образовательной организации в части защиты прав и интересов детей; </a:t>
            </a:r>
          </a:p>
          <a:p>
            <a:r>
              <a:rPr lang="ru-RU" dirty="0" smtClean="0"/>
              <a:t>создать условия для участия общественности в решении актуальных проблем и задач в части профилактики правонарушений несовершеннолетних;</a:t>
            </a:r>
          </a:p>
          <a:p>
            <a:r>
              <a:rPr lang="ru-RU" dirty="0" smtClean="0"/>
              <a:t>оптимизировать взаимодействие с органами и учреждениями системы профилактики безнадзорности и правонарушений несовершеннолетних; </a:t>
            </a:r>
          </a:p>
          <a:p>
            <a:r>
              <a:rPr lang="ru-RU" dirty="0" smtClean="0"/>
              <a:t>оздоровить психологическую обстановку в образовательной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онфлик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Ученик - ученик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643182"/>
            <a:ext cx="3900486" cy="2071702"/>
          </a:xfrm>
        </p:spPr>
        <p:txBody>
          <a:bodyPr/>
          <a:lstStyle/>
          <a:p>
            <a:r>
              <a:rPr lang="ru-RU" dirty="0" smtClean="0"/>
              <a:t>Обидные прозвища </a:t>
            </a:r>
          </a:p>
          <a:p>
            <a:r>
              <a:rPr lang="ru-RU" dirty="0" smtClean="0"/>
              <a:t>Субкультуры</a:t>
            </a:r>
          </a:p>
          <a:p>
            <a:r>
              <a:rPr lang="ru-RU" dirty="0" smtClean="0"/>
              <a:t>Борьба за лидерство</a:t>
            </a:r>
          </a:p>
          <a:p>
            <a:endParaRPr lang="ru-RU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428596" y="1928802"/>
            <a:ext cx="3900486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57818" y="1920084"/>
            <a:ext cx="3429024" cy="46521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286380" y="2714620"/>
            <a:ext cx="3357586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Обман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600" baseline="0" dirty="0" smtClean="0"/>
              <a:t>Личная неприязнь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Заступничество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14348" y="5072073"/>
            <a:ext cx="8072494" cy="12828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Любую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 указанных ребятами причин можно не довести до конфликта!!!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385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МБОУ СОШ с.Варварино Тамалинского района Пензенской области имени Героя Советского Союза А.И.Дёмина «Технология школьной службы примирения»</vt:lpstr>
      <vt:lpstr>Презентация PowerPoint</vt:lpstr>
      <vt:lpstr>Презентация PowerPoint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Ученик - ученик</vt:lpstr>
      <vt:lpstr>Учитель - учитель</vt:lpstr>
      <vt:lpstr>Родитель - учитель</vt:lpstr>
      <vt:lpstr>Презентация PowerPoint</vt:lpstr>
      <vt:lpstr>Деловая игра    </vt:lpstr>
      <vt:lpstr>Ожидаемые результаты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СОШ п.Вахрушев «Технология школьной службы примерения»</dc:title>
  <dc:creator>user</dc:creator>
  <cp:lastModifiedBy>User</cp:lastModifiedBy>
  <cp:revision>15</cp:revision>
  <dcterms:created xsi:type="dcterms:W3CDTF">2018-01-26T01:34:38Z</dcterms:created>
  <dcterms:modified xsi:type="dcterms:W3CDTF">2022-10-04T20:40:20Z</dcterms:modified>
</cp:coreProperties>
</file>